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7" r:id="rId4"/>
    <p:sldId id="258" r:id="rId5"/>
    <p:sldId id="259" r:id="rId6"/>
    <p:sldId id="268" r:id="rId7"/>
    <p:sldId id="260" r:id="rId8"/>
    <p:sldId id="261" r:id="rId9"/>
    <p:sldId id="262" r:id="rId10"/>
    <p:sldId id="271" r:id="rId11"/>
    <p:sldId id="264" r:id="rId12"/>
    <p:sldId id="265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31BA6-885D-4D9F-A7C4-4714EA38664A}" v="217" dt="2022-12-12T17:46:49.765"/>
    <p1510:client id="{3A5AFC5A-EF9A-08AF-93E2-5E18B9AE95E7}" v="3" dt="2022-12-12T19:35:00.458"/>
    <p1510:client id="{8A3B0EDA-4815-4D70-9DD4-D07692A43973}" v="33" dt="2022-12-12T21:09:18.763"/>
    <p1510:client id="{9E1A4F6D-44C9-4171-9DE3-A30C9BEBF720}" v="1493" dt="2022-12-12T21:09:53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963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56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3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5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0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3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8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20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ng.com/images/search?view=detailV2&amp;ccid=qJvLQ5Ni&amp;id=5680685C45CA9267C695484FAEA8447797EDF08F&amp;thid=OIP.qJvLQ5NimuJCUPyXDuCy0gHaDl&amp;mediaurl=https%3a%2f%2fth.bing.com%2fth%2fid%2fR.a89bcb4393629ae24250fc970ee0b2d2%3frik%3dj%252fDtl3dEqK5PSA%26riu%3dhttp%253a%252f%252flogos-download.com%252fwp-content%252fuploads%252f2016%252f05%252fOlympic_Rings_logo_with_rims.png%26ehk%3dyfrTkYOPajpJZdu3LYu0BvwsXEcy3K3yJETlosvU00U%253d%26risl%3d%26pid%3dImgRaw%26r%3d0&amp;exph=2911&amp;expw=6000&amp;q=olympics+symbol+png&amp;simid=608041643073995322&amp;FORM=IRPRST&amp;ck=7F2AEF16CC51BDD2F713A8CB1AF5B798&amp;selectedIndex=0&amp;ajaxhist=0&amp;ajaxserp=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intheclassroom.org/research-papers/seeing-forest-tree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images/search?view=detailV2&amp;ccid=87J7Fspx&amp;id=7616038F0EC9FECB9BD3FDDB050B3826F81E8B21&amp;thid=OIP.87J7FspxiUuX8qNbzoe5GQHaHa&amp;mediaurl=https%3a%2f%2fimages.vexels.com%2fmedia%2fusers%2f3%2f153042%2fisolated%2fpreview%2fc5fd82e7da2808cec8d71065203e9a9f-bigfoot-walking-cartoon-by-vexels.png&amp;cdnurl=https%3a%2f%2fth.bing.com%2fth%2fid%2fR.f3b27b16ca71894b97f2a35bce87b919%3frik%3dIYse%252bCY4CwXb%252fQ%26pid%3dImgRaw%26r%3d0&amp;exph=512&amp;expw=512&amp;q=bigfoot+png&amp;simid=608005719971483242&amp;FORM=IRPRST&amp;ck=B11FD958A727F6A18A61F15D281DFB6F&amp;selectedIndex=21&amp;ajaxhist=0&amp;ajaxserp=0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flourish.studio/visualisation/12147994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ture Forest Sun - Free photo on Pixabay">
            <a:extLst>
              <a:ext uri="{FF2B5EF4-FFF2-40B4-BE49-F238E27FC236}">
                <a16:creationId xmlns:a16="http://schemas.microsoft.com/office/drawing/2014/main" id="{24814A72-E473-59C5-7D0E-176DF9713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26258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  <a:cs typeface="Calibri Light"/>
              </a:rPr>
              <a:t>Final Group Project  - DBAS3017</a:t>
            </a:r>
            <a:endParaRPr lang="en-US" sz="5200" b="1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692" y="4158307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800" b="1" i="1">
                <a:solidFill>
                  <a:srgbClr val="FFFFFF"/>
                </a:solidFill>
                <a:ea typeface="+mn-lt"/>
                <a:cs typeface="+mn-lt"/>
              </a:rPr>
              <a:t>Shay Gillis</a:t>
            </a:r>
            <a:r>
              <a:rPr lang="en-US" sz="2800" b="1" i="1">
                <a:solidFill>
                  <a:srgbClr val="FFFFFF"/>
                </a:solidFill>
                <a:cs typeface="Calibri"/>
              </a:rPr>
              <a:t>, Jack </a:t>
            </a:r>
            <a:r>
              <a:rPr lang="en-US" sz="2800" b="1" i="1" err="1">
                <a:solidFill>
                  <a:srgbClr val="FFFFFF"/>
                </a:solidFill>
                <a:cs typeface="Calibri"/>
              </a:rPr>
              <a:t>Fierlbeck</a:t>
            </a:r>
            <a:r>
              <a:rPr lang="en-US" sz="2800" b="1" i="1">
                <a:solidFill>
                  <a:srgbClr val="FFFFFF"/>
                </a:solidFill>
                <a:cs typeface="Calibri"/>
              </a:rPr>
              <a:t>, and Bradley</a:t>
            </a:r>
            <a:r>
              <a:rPr lang="en-US" sz="2800" b="1" i="1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2800" b="1" i="1">
                <a:solidFill>
                  <a:srgbClr val="FFFFFF"/>
                </a:solidFill>
                <a:cs typeface="Calibri"/>
              </a:rPr>
              <a:t>Horne</a:t>
            </a:r>
          </a:p>
          <a:p>
            <a:pPr algn="ctr"/>
            <a:endParaRPr lang="en-US" sz="2800" b="1" i="1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2800" b="1" i="1">
                <a:solidFill>
                  <a:srgbClr val="FFFFFF"/>
                </a:solidFill>
                <a:cs typeface="Calibri"/>
              </a:rPr>
              <a:t>December 13, 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2167F-A061-85CA-4C6F-21DC988C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65508" cy="686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63D9D2-6D26-6169-DC55-491EA62D3F1B}"/>
              </a:ext>
            </a:extLst>
          </p:cNvPr>
          <p:cNvSpPr txBox="1"/>
          <p:nvPr/>
        </p:nvSpPr>
        <p:spPr>
          <a:xfrm>
            <a:off x="389106" y="4367719"/>
            <a:ext cx="3745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/>
              <a:t>Where has Bigfoot been?</a:t>
            </a:r>
          </a:p>
        </p:txBody>
      </p:sp>
    </p:spTree>
    <p:extLst>
      <p:ext uri="{BB962C8B-B14F-4D97-AF65-F5344CB8AC3E}">
        <p14:creationId xmlns:p14="http://schemas.microsoft.com/office/powerpoint/2010/main" val="223008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EBE6F-E0DD-C06C-D3F0-D2926E83B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65"/>
          <a:stretch/>
        </p:blipFill>
        <p:spPr>
          <a:xfrm>
            <a:off x="61756" y="334108"/>
            <a:ext cx="12068487" cy="618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373EF-FD90-004E-3C65-32DBD55FD1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83168" y="334108"/>
            <a:ext cx="6025662" cy="831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Bigfoot wants to be president</a:t>
            </a:r>
          </a:p>
        </p:txBody>
      </p:sp>
    </p:spTree>
    <p:extLst>
      <p:ext uri="{BB962C8B-B14F-4D97-AF65-F5344CB8AC3E}">
        <p14:creationId xmlns:p14="http://schemas.microsoft.com/office/powerpoint/2010/main" val="245689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il_to_the_chie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A0C938-1486-4635-9F6C-44D521FA6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2A7ABB-6A86-4A02-A072-FA82CDCE5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13D33-2B02-50C0-B2DE-DD41A2B6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0636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spc="200"/>
              <a:t>Bigfoot is a Greek God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970F-0CBC-0B6C-4DF6-C781988EE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61" y="80636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 report in our data stating “Mt. Olympus Incident” which means, he has been to Mount Olympus. Multiple witnesses attested to this.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916720-6D22-4D4B-BC19-23008C7DD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1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FC82-8177-7D52-6D54-C5E553D6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Bigfoot (The Greek Olympian) loves the Olympics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EF1A1-0A91-6458-A136-BF2D2410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41" y="2422180"/>
            <a:ext cx="5848484" cy="2116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2E81A-A442-BCDC-FAA5-DD2A8A049408}"/>
              </a:ext>
            </a:extLst>
          </p:cNvPr>
          <p:cNvSpPr txBox="1"/>
          <p:nvPr/>
        </p:nvSpPr>
        <p:spPr>
          <a:xfrm>
            <a:off x="626076" y="4773169"/>
            <a:ext cx="4679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Olympics were first started in honour of the Greek Olympians. Bigfoot attends the Olympics as it is an event held in his honor.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6D129-73D4-5FDD-6275-9C73E83C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6" y="2084832"/>
            <a:ext cx="4027251" cy="1953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9377F4-F7DB-6347-F0F7-F4B135FDA98D}"/>
              </a:ext>
            </a:extLst>
          </p:cNvPr>
          <p:cNvSpPr txBox="1"/>
          <p:nvPr/>
        </p:nvSpPr>
        <p:spPr>
          <a:xfrm>
            <a:off x="8789583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olympics</a:t>
            </a:r>
            <a:r>
              <a:rPr lang="en-CA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symbol </a:t>
            </a:r>
            <a:r>
              <a:rPr lang="en-CA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CA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Bing images</a:t>
            </a:r>
            <a:endParaRPr lang="en-CA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9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4BFD-463A-93B5-6261-3E9E5576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5D83C-0989-6884-BE75-E64337C13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/>
              <a:t> Bigfoot is a fifth dimensional being who has become sneakier as smartphones have been introduced.</a:t>
            </a:r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He has ignored mid southern states due to the desert zone, recently he has been visiting this area to gain votes in his Presidential campaign.</a:t>
            </a:r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Theorized Yeti, as he is mostly spotted in the Summer.</a:t>
            </a:r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Bigfoot is a Greek God Olympian who pays respect to his background by attending the Olympics when they are held in The USA.</a:t>
            </a:r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331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ree, outdoor, sky, mountain&#10;&#10;Description automatically generated">
            <a:extLst>
              <a:ext uri="{FF2B5EF4-FFF2-40B4-BE49-F238E27FC236}">
                <a16:creationId xmlns:a16="http://schemas.microsoft.com/office/drawing/2014/main" id="{48B6E261-E5A2-2BEB-E0D4-714DD78EF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49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FBC1DA-A3A0-A595-F4C8-1459BB486F6D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636D-33E1-189D-C7D9-09281C1C4B4D}"/>
              </a:ext>
            </a:extLst>
          </p:cNvPr>
          <p:cNvSpPr txBox="1"/>
          <p:nvPr/>
        </p:nvSpPr>
        <p:spPr>
          <a:xfrm>
            <a:off x="709787" y="277710"/>
            <a:ext cx="1076826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cs typeface="Calibri"/>
              </a:rPr>
              <a:t>Introduction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5F86F-B30A-683F-B7D2-FCAB999918E7}"/>
              </a:ext>
            </a:extLst>
          </p:cNvPr>
          <p:cNvSpPr txBox="1"/>
          <p:nvPr/>
        </p:nvSpPr>
        <p:spPr>
          <a:xfrm>
            <a:off x="767296" y="1855435"/>
            <a:ext cx="1066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highlight>
                  <a:srgbClr val="000000"/>
                </a:highlight>
                <a:cs typeface="Calibri"/>
              </a:rPr>
              <a:t>   What is our topic for our Data Visualization Final Project?    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A6415CC2-303F-A097-F893-2877F77AF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64" y="3689992"/>
            <a:ext cx="2743200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1EABCC-8479-3171-649A-969F553FAC88}"/>
              </a:ext>
            </a:extLst>
          </p:cNvPr>
          <p:cNvSpPr txBox="1"/>
          <p:nvPr/>
        </p:nvSpPr>
        <p:spPr>
          <a:xfrm>
            <a:off x="10620515" y="6396335"/>
            <a:ext cx="1629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>
                <a:solidFill>
                  <a:schemeClr val="accent6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bigfoot </a:t>
            </a:r>
            <a:r>
              <a:rPr lang="en-CA" sz="1100" err="1">
                <a:solidFill>
                  <a:schemeClr val="accent6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CA" sz="1100">
                <a:solidFill>
                  <a:schemeClr val="accent6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Bing images</a:t>
            </a:r>
            <a:endParaRPr lang="en-CA" sz="11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3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olden retriever dog sitting in a pine forest">
            <a:extLst>
              <a:ext uri="{FF2B5EF4-FFF2-40B4-BE49-F238E27FC236}">
                <a16:creationId xmlns:a16="http://schemas.microsoft.com/office/drawing/2014/main" id="{C809CE71-6ABD-2971-C876-19388172D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-1" b="1570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8F140-DC79-9520-3B62-C19E9063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already know about Bigfoot?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091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5F32-CB9A-8BDE-BCE8-7703614D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chemeClr val="tx1"/>
                </a:solidFill>
              </a:rPr>
              <a:t>You may be wondering:</a:t>
            </a:r>
            <a:r>
              <a:rPr lang="en-CA">
                <a:solidFill>
                  <a:schemeClr val="tx1"/>
                </a:solidFill>
              </a:rPr>
              <a:t> Haven’t sightings gone down since the creation of smartphones?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ewer">
                <a:extLst>
                  <a:ext uri="{FF2B5EF4-FFF2-40B4-BE49-F238E27FC236}">
                    <a16:creationId xmlns:a16="http://schemas.microsoft.com/office/drawing/2014/main" id="{BFD29A32-4DBF-D7C7-5C81-E271A99536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210899"/>
                  </p:ext>
                </p:extLst>
              </p:nvPr>
            </p:nvGraphicFramePr>
            <p:xfrm>
              <a:off x="4005072" y="246888"/>
              <a:ext cx="7382256" cy="565099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ewer">
                <a:extLst>
                  <a:ext uri="{FF2B5EF4-FFF2-40B4-BE49-F238E27FC236}">
                    <a16:creationId xmlns:a16="http://schemas.microsoft.com/office/drawing/2014/main" id="{BFD29A32-4DBF-D7C7-5C81-E271A9953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072" y="246888"/>
                <a:ext cx="7382256" cy="565099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2769B4-ACE6-8242-CE3B-86A4AA67AD59}"/>
              </a:ext>
            </a:extLst>
          </p:cNvPr>
          <p:cNvSpPr txBox="1"/>
          <p:nvPr/>
        </p:nvSpPr>
        <p:spPr>
          <a:xfrm>
            <a:off x="386334" y="608076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https://public.flourish.studio/visualisation/12147994/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02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B7514E9A-F502-FAF2-688F-F77E81386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26449-796B-9B84-24DB-9D3EBFB1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4855"/>
            <a:ext cx="10668000" cy="16208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Insights gained from the Sightings vs Smartphones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10D90-7E50-FC63-94F4-BF6F1B29277E}"/>
              </a:ext>
            </a:extLst>
          </p:cNvPr>
          <p:cNvSpPr txBox="1"/>
          <p:nvPr/>
        </p:nvSpPr>
        <p:spPr>
          <a:xfrm>
            <a:off x="762000" y="2400299"/>
            <a:ext cx="89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400"/>
              <a:t> He is aware of human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B6CE1-AA79-5AB6-E56D-1CF8127095A4}"/>
              </a:ext>
            </a:extLst>
          </p:cNvPr>
          <p:cNvSpPr txBox="1"/>
          <p:nvPr/>
        </p:nvSpPr>
        <p:spPr>
          <a:xfrm>
            <a:off x="761998" y="3577493"/>
            <a:ext cx="89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400"/>
              <a:t> Becoming more calculated on how he travels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D15AD-D147-6A7D-2676-66CD491902B7}"/>
              </a:ext>
            </a:extLst>
          </p:cNvPr>
          <p:cNvSpPr txBox="1"/>
          <p:nvPr/>
        </p:nvSpPr>
        <p:spPr>
          <a:xfrm>
            <a:off x="761999" y="4751476"/>
            <a:ext cx="89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400"/>
              <a:t> Less cellphones being sold caused a rise in sightings back in 2020 during the pandemic</a:t>
            </a:r>
          </a:p>
        </p:txBody>
      </p:sp>
    </p:spTree>
    <p:extLst>
      <p:ext uri="{BB962C8B-B14F-4D97-AF65-F5344CB8AC3E}">
        <p14:creationId xmlns:p14="http://schemas.microsoft.com/office/powerpoint/2010/main" val="108166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5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39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41">
            <a:extLst>
              <a:ext uri="{FF2B5EF4-FFF2-40B4-BE49-F238E27FC236}">
                <a16:creationId xmlns:a16="http://schemas.microsoft.com/office/drawing/2014/main" id="{F3D45596-EA0E-4DD4-956D-80389BE0D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3DA7B-65CF-BB7F-639A-C1AEA62C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1379"/>
            <a:ext cx="7772400" cy="14717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Follow up reports done compared to documented sightings?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27D8B-F6B5-3A37-C390-3FDCCD5C0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38"/>
          <a:stretch/>
        </p:blipFill>
        <p:spPr>
          <a:xfrm>
            <a:off x="79799" y="-1"/>
            <a:ext cx="12100703" cy="4357991"/>
          </a:xfrm>
          <a:prstGeom prst="rect">
            <a:avLst/>
          </a:prstGeom>
        </p:spPr>
      </p:pic>
      <p:cxnSp>
        <p:nvCxnSpPr>
          <p:cNvPr id="56" name="Straight Connector 43">
            <a:extLst>
              <a:ext uri="{FF2B5EF4-FFF2-40B4-BE49-F238E27FC236}">
                <a16:creationId xmlns:a16="http://schemas.microsoft.com/office/drawing/2014/main" id="{8E6A78A1-C775-42C8-9A7B-6998977BC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9B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olden retriever dog sitting in a pine forest">
            <a:extLst>
              <a:ext uri="{FF2B5EF4-FFF2-40B4-BE49-F238E27FC236}">
                <a16:creationId xmlns:a16="http://schemas.microsoft.com/office/drawing/2014/main" id="{81A8009D-92A6-BA63-29B2-AE42183A4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5" r="24285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4C235-D0B2-8E8E-D469-DF641C55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7" y="667746"/>
            <a:ext cx="6974793" cy="55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0F9-CEC3-200A-9526-94FF0BA3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CA"/>
              <a:t>What Season does Bigfoot enjoy the most?</a:t>
            </a:r>
          </a:p>
        </p:txBody>
      </p:sp>
      <p:pic>
        <p:nvPicPr>
          <p:cNvPr id="7" name="Picture 4" descr="Corgi sitting on park bench">
            <a:extLst>
              <a:ext uri="{FF2B5EF4-FFF2-40B4-BE49-F238E27FC236}">
                <a16:creationId xmlns:a16="http://schemas.microsoft.com/office/drawing/2014/main" id="{C503B968-81B9-F048-3528-60B7ECB13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1" r="2743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7EDB3-DBC9-9F91-94E2-B47EB40B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2" y="1842721"/>
            <a:ext cx="6873009" cy="48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0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67F5-85C6-F69F-EB18-FEDC7C44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CA" sz="3900"/>
              <a:t>Insights Gained from Summer being Bigfoots favourite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5EFC-4A2D-45EE-1AC6-89532347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557013"/>
            <a:ext cx="6066818" cy="1499616"/>
          </a:xfrm>
        </p:spPr>
        <p:txBody>
          <a:bodyPr>
            <a:normAutofit/>
          </a:bodyPr>
          <a:lstStyle/>
          <a:p>
            <a:r>
              <a:rPr lang="en-CA" sz="2800"/>
              <a:t>Our theory: He is also the yeti in the winter when he molts his winter coat, similar to the snow shoe hare.</a:t>
            </a:r>
          </a:p>
          <a:p>
            <a:endParaRPr lang="en-CA" sz="2800"/>
          </a:p>
          <a:p>
            <a:endParaRPr lang="en-CA" sz="2800"/>
          </a:p>
        </p:txBody>
      </p:sp>
      <p:pic>
        <p:nvPicPr>
          <p:cNvPr id="5" name="Picture 4" descr="Scenic mountain landscape with stars in the sky">
            <a:extLst>
              <a:ext uri="{FF2B5EF4-FFF2-40B4-BE49-F238E27FC236}">
                <a16:creationId xmlns:a16="http://schemas.microsoft.com/office/drawing/2014/main" id="{42D2A06B-D6B2-0A88-6DB0-B2D630A7F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4" r="45046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8BCC5-283B-3418-D622-CE5016F706C8}"/>
              </a:ext>
            </a:extLst>
          </p:cNvPr>
          <p:cNvSpPr txBox="1"/>
          <p:nvPr/>
        </p:nvSpPr>
        <p:spPr>
          <a:xfrm>
            <a:off x="1024128" y="4528810"/>
            <a:ext cx="5517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/>
              <a:t>Stay tuned next semester…</a:t>
            </a:r>
          </a:p>
        </p:txBody>
      </p:sp>
    </p:spTree>
    <p:extLst>
      <p:ext uri="{BB962C8B-B14F-4D97-AF65-F5344CB8AC3E}">
        <p14:creationId xmlns:p14="http://schemas.microsoft.com/office/powerpoint/2010/main" val="17431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3EA8E69C-54A4-46DD-AE71-7DE4C42A1CA9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flourish.studio/visualisation/12147994/&quot;,&quot;values&quot;:{},&quot;data&quot;:{&quot;uri&quot;:&quot;public.flourish.studio/visualisation/12147994/&quot;},&quot;secure&quot;:false}],&quot;name&quot;:&quot;public.flourish.studio/visualisation/12147994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346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Tw Cen MT</vt:lpstr>
      <vt:lpstr>Tw Cen MT Condensed</vt:lpstr>
      <vt:lpstr>Wingdings</vt:lpstr>
      <vt:lpstr>Wingdings 3</vt:lpstr>
      <vt:lpstr>Integral</vt:lpstr>
      <vt:lpstr>Final Group Project  - DBAS3017</vt:lpstr>
      <vt:lpstr>PowerPoint Presentation</vt:lpstr>
      <vt:lpstr>What do you already know about Bigfoot?</vt:lpstr>
      <vt:lpstr>You may be wondering: Haven’t sightings gone down since the creation of smartphones?</vt:lpstr>
      <vt:lpstr>Insights gained from the Sightings vs Smartphones Graph</vt:lpstr>
      <vt:lpstr>Follow up reports done compared to documented sightings?</vt:lpstr>
      <vt:lpstr>PowerPoint Presentation</vt:lpstr>
      <vt:lpstr>What Season does Bigfoot enjoy the most?</vt:lpstr>
      <vt:lpstr>Insights Gained from Summer being Bigfoots favourite season</vt:lpstr>
      <vt:lpstr>PowerPoint Presentation</vt:lpstr>
      <vt:lpstr>Bigfoot wants to be president</vt:lpstr>
      <vt:lpstr>Bigfoot is a Greek God</vt:lpstr>
      <vt:lpstr>Bigfoot (The Greek Olympian) loves the Olympics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Bradley Horne</dc:creator>
  <cp:lastModifiedBy>Horne,Bradley</cp:lastModifiedBy>
  <cp:revision>2</cp:revision>
  <dcterms:created xsi:type="dcterms:W3CDTF">2022-12-12T17:31:48Z</dcterms:created>
  <dcterms:modified xsi:type="dcterms:W3CDTF">2022-12-12T21:30:58Z</dcterms:modified>
</cp:coreProperties>
</file>